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Default Extension="wmf" ContentType="image/x-wmf"/>
  <Default Extension="jpeg" ContentType="image/jpeg"/>
  <Default Extension="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Default Extension="vml" ContentType="application/vnd.openxmlformats-officedocument.vmlDrawing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0" r:id="rId3"/>
    <p:sldId id="269" r:id="rId4"/>
    <p:sldId id="268" r:id="rId5"/>
    <p:sldId id="267" r:id="rId6"/>
    <p:sldId id="266" r:id="rId7"/>
    <p:sldId id="265" r:id="rId8"/>
    <p:sldId id="264" r:id="rId9"/>
    <p:sldId id="263" r:id="rId10"/>
    <p:sldId id="262" r:id="rId11"/>
    <p:sldId id="261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11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5BC9F-A90C-4B2A-B399-93602E89FFCC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24.02.2014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22748-0D26-4A93-ACC9-D3650BFE1CF7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04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5BC9F-A90C-4B2A-B399-93602E89FFCC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24.02.2014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22748-0D26-4A93-ACC9-D3650BFE1CF7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662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5BC9F-A90C-4B2A-B399-93602E89FFCC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24.02.2014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22748-0D26-4A93-ACC9-D3650BFE1CF7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7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5BC9F-A90C-4B2A-B399-93602E89FFCC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24.02.2014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22748-0D26-4A93-ACC9-D3650BFE1CF7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977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5BC9F-A90C-4B2A-B399-93602E89FFCC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24.02.2014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22748-0D26-4A93-ACC9-D3650BFE1CF7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551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5BC9F-A90C-4B2A-B399-93602E89FFCC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24.02.2014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22748-0D26-4A93-ACC9-D3650BFE1CF7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707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5BC9F-A90C-4B2A-B399-93602E89FFCC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24.02.2014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22748-0D26-4A93-ACC9-D3650BFE1CF7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705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5BC9F-A90C-4B2A-B399-93602E89FFCC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24.02.2014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22748-0D26-4A93-ACC9-D3650BFE1CF7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756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5BC9F-A90C-4B2A-B399-93602E89FFCC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24.02.2014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22748-0D26-4A93-ACC9-D3650BFE1CF7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954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5BC9F-A90C-4B2A-B399-93602E89FFCC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24.02.2014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22748-0D26-4A93-ACC9-D3650BFE1CF7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21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5BC9F-A90C-4B2A-B399-93602E89FFCC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24.02.2014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22748-0D26-4A93-ACC9-D3650BFE1CF7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121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5BC9F-A90C-4B2A-B399-93602E89FFCC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24.02.2014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922748-0D26-4A93-ACC9-D3650BFE1CF7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083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5.png"/><Relationship Id="rId4" Type="http://schemas.openxmlformats.org/officeDocument/2006/relationships/image" Target="../media/image1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6.png"/><Relationship Id="rId4" Type="http://schemas.openxmlformats.org/officeDocument/2006/relationships/image" Target="../media/image1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2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5.png"/><Relationship Id="rId4" Type="http://schemas.openxmlformats.org/officeDocument/2006/relationships/image" Target="../media/image1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8.png"/><Relationship Id="rId4" Type="http://schemas.openxmlformats.org/officeDocument/2006/relationships/image" Target="../media/image1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9.png"/><Relationship Id="rId4" Type="http://schemas.openxmlformats.org/officeDocument/2006/relationships/image" Target="../media/image1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0.png"/><Relationship Id="rId4" Type="http://schemas.openxmlformats.org/officeDocument/2006/relationships/image" Target="../media/image1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1.png"/><Relationship Id="rId4" Type="http://schemas.openxmlformats.org/officeDocument/2006/relationships/image" Target="../media/image1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8801971"/>
              </p:ext>
            </p:extLst>
          </p:nvPr>
        </p:nvGraphicFramePr>
        <p:xfrm>
          <a:off x="701675" y="260350"/>
          <a:ext cx="827088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CorelDRAW" r:id="rId3" imgW="4181475" imgH="3743325" progId="CorelDRAW.Graphic.12">
                  <p:embed/>
                </p:oleObj>
              </mc:Choice>
              <mc:Fallback>
                <p:oleObj name="CorelDRAW" r:id="rId3" imgW="4181475" imgH="3743325" progId="CorelDRAW.Graphic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675" y="260350"/>
                        <a:ext cx="827088" cy="73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4" name="Picture 10" descr="C:\Users\Alex\AppData\Local\Temp\SNAGHTML16e808b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052736"/>
            <a:ext cx="6810097" cy="5400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215260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5958757"/>
              </p:ext>
            </p:extLst>
          </p:nvPr>
        </p:nvGraphicFramePr>
        <p:xfrm>
          <a:off x="701675" y="260350"/>
          <a:ext cx="827088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2" name="CorelDRAW" r:id="rId3" imgW="4181475" imgH="3743325" progId="CorelDRAW.Graphic.12">
                  <p:embed/>
                </p:oleObj>
              </mc:Choice>
              <mc:Fallback>
                <p:oleObj name="CorelDRAW" r:id="rId3" imgW="4181475" imgH="3743325" progId="CorelDRAW.Graphic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675" y="260350"/>
                        <a:ext cx="827088" cy="73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692696"/>
            <a:ext cx="7560840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0051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0401839"/>
              </p:ext>
            </p:extLst>
          </p:nvPr>
        </p:nvGraphicFramePr>
        <p:xfrm>
          <a:off x="701675" y="260350"/>
          <a:ext cx="827088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7" name="CorelDRAW" r:id="rId3" imgW="4181475" imgH="3743325" progId="CorelDRAW.Graphic.12">
                  <p:embed/>
                </p:oleObj>
              </mc:Choice>
              <mc:Fallback>
                <p:oleObj name="CorelDRAW" r:id="rId3" imgW="4181475" imgH="3743325" progId="CorelDRAW.Graphic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675" y="260350"/>
                        <a:ext cx="827088" cy="73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052736"/>
            <a:ext cx="7238885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8048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088" y="908720"/>
            <a:ext cx="7118999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0401839"/>
              </p:ext>
            </p:extLst>
          </p:nvPr>
        </p:nvGraphicFramePr>
        <p:xfrm>
          <a:off x="701675" y="260350"/>
          <a:ext cx="827088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4" name="CorelDRAW" r:id="rId4" imgW="4181475" imgH="3743325" progId="CorelDRAW.Graphic.12">
                  <p:embed/>
                </p:oleObj>
              </mc:Choice>
              <mc:Fallback>
                <p:oleObj name="CorelDRAW" r:id="rId4" imgW="4181475" imgH="3743325" progId="CorelDRAW.Graphic.12">
                  <p:embed/>
                  <p:pic>
                    <p:nvPicPr>
                      <p:cNvPr id="0" name="Объект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675" y="260350"/>
                        <a:ext cx="827088" cy="73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0654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3779477"/>
              </p:ext>
            </p:extLst>
          </p:nvPr>
        </p:nvGraphicFramePr>
        <p:xfrm>
          <a:off x="701675" y="260350"/>
          <a:ext cx="827088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CorelDRAW" r:id="rId3" imgW="4181475" imgH="3743325" progId="CorelDRAW.Graphic.12">
                  <p:embed/>
                </p:oleObj>
              </mc:Choice>
              <mc:Fallback>
                <p:oleObj name="CorelDRAW" r:id="rId3" imgW="4181475" imgH="3743325" progId="CorelDRAW.Graphic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675" y="260350"/>
                        <a:ext cx="827088" cy="73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04664"/>
            <a:ext cx="4248472" cy="845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916832"/>
            <a:ext cx="3960440" cy="401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6999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9058759"/>
              </p:ext>
            </p:extLst>
          </p:nvPr>
        </p:nvGraphicFramePr>
        <p:xfrm>
          <a:off x="701675" y="260350"/>
          <a:ext cx="827088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CorelDRAW" r:id="rId3" imgW="4181475" imgH="3743325" progId="CorelDRAW.Graphic.12">
                  <p:embed/>
                </p:oleObj>
              </mc:Choice>
              <mc:Fallback>
                <p:oleObj name="CorelDRAW" r:id="rId3" imgW="4181475" imgH="3743325" progId="CorelDRAW.Graphic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675" y="260350"/>
                        <a:ext cx="827088" cy="73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363" y="376238"/>
            <a:ext cx="6487045" cy="6221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0813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9292921"/>
              </p:ext>
            </p:extLst>
          </p:nvPr>
        </p:nvGraphicFramePr>
        <p:xfrm>
          <a:off x="701675" y="260350"/>
          <a:ext cx="827088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" name="CorelDRAW" r:id="rId3" imgW="4181475" imgH="3743325" progId="CorelDRAW.Graphic.12">
                  <p:embed/>
                </p:oleObj>
              </mc:Choice>
              <mc:Fallback>
                <p:oleObj name="CorelDRAW" r:id="rId3" imgW="4181475" imgH="3743325" progId="CorelDRAW.Graphic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675" y="260350"/>
                        <a:ext cx="827088" cy="73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548680"/>
            <a:ext cx="3065672" cy="14401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742" y="2348880"/>
            <a:ext cx="4938610" cy="33123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038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1275026"/>
              </p:ext>
            </p:extLst>
          </p:nvPr>
        </p:nvGraphicFramePr>
        <p:xfrm>
          <a:off x="701675" y="260350"/>
          <a:ext cx="827088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" name="CorelDRAW" r:id="rId3" imgW="4181475" imgH="3743325" progId="CorelDRAW.Graphic.12">
                  <p:embed/>
                </p:oleObj>
              </mc:Choice>
              <mc:Fallback>
                <p:oleObj name="CorelDRAW" r:id="rId3" imgW="4181475" imgH="3743325" progId="CorelDRAW.Graphic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675" y="260350"/>
                        <a:ext cx="827088" cy="73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686742"/>
            <a:ext cx="6552728" cy="5433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5141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9004776"/>
              </p:ext>
            </p:extLst>
          </p:nvPr>
        </p:nvGraphicFramePr>
        <p:xfrm>
          <a:off x="701675" y="260350"/>
          <a:ext cx="827088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" name="CorelDRAW" r:id="rId3" imgW="4181475" imgH="3743325" progId="CorelDRAW.Graphic.12">
                  <p:embed/>
                </p:oleObj>
              </mc:Choice>
              <mc:Fallback>
                <p:oleObj name="CorelDRAW" r:id="rId3" imgW="4181475" imgH="3743325" progId="CorelDRAW.Graphic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675" y="260350"/>
                        <a:ext cx="827088" cy="73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363" y="539420"/>
            <a:ext cx="6343029" cy="5194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6193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1166719"/>
              </p:ext>
            </p:extLst>
          </p:nvPr>
        </p:nvGraphicFramePr>
        <p:xfrm>
          <a:off x="701675" y="260350"/>
          <a:ext cx="827088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0" name="CorelDRAW" r:id="rId3" imgW="4181475" imgH="3743325" progId="CorelDRAW.Graphic.12">
                  <p:embed/>
                </p:oleObj>
              </mc:Choice>
              <mc:Fallback>
                <p:oleObj name="CorelDRAW" r:id="rId3" imgW="4181475" imgH="3743325" progId="CorelDRAW.Graphic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675" y="260350"/>
                        <a:ext cx="827088" cy="73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339" y="249256"/>
            <a:ext cx="6959125" cy="5115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3443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6148243"/>
              </p:ext>
            </p:extLst>
          </p:nvPr>
        </p:nvGraphicFramePr>
        <p:xfrm>
          <a:off x="701675" y="260350"/>
          <a:ext cx="827088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4" name="CorelDRAW" r:id="rId3" imgW="4181475" imgH="3743325" progId="CorelDRAW.Graphic.12">
                  <p:embed/>
                </p:oleObj>
              </mc:Choice>
              <mc:Fallback>
                <p:oleObj name="CorelDRAW" r:id="rId3" imgW="4181475" imgH="3743325" progId="CorelDRAW.Graphic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675" y="260350"/>
                        <a:ext cx="827088" cy="73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463" y="1052736"/>
            <a:ext cx="6274926" cy="4262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2223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1937837"/>
              </p:ext>
            </p:extLst>
          </p:nvPr>
        </p:nvGraphicFramePr>
        <p:xfrm>
          <a:off x="701675" y="260350"/>
          <a:ext cx="827088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1" name="CorelDRAW" r:id="rId3" imgW="4181475" imgH="3743325" progId="CorelDRAW.Graphic.12">
                  <p:embed/>
                </p:oleObj>
              </mc:Choice>
              <mc:Fallback>
                <p:oleObj name="CorelDRAW" r:id="rId3" imgW="4181475" imgH="3743325" progId="CorelDRAW.Graphic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675" y="260350"/>
                        <a:ext cx="827088" cy="73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04664"/>
            <a:ext cx="451485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439163"/>
            <a:ext cx="2376264" cy="195527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9228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847" y="1325182"/>
            <a:ext cx="5472608" cy="50692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641083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AEA79EB98C0E246AC9D62295B8DC0C5" ma:contentTypeVersion="0" ma:contentTypeDescription="Создание документа." ma:contentTypeScope="" ma:versionID="8254900dee835b32cc12d7c76e289ea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86DE464-B51D-4FCF-8676-35659F0B1F7C}"/>
</file>

<file path=customXml/itemProps2.xml><?xml version="1.0" encoding="utf-8"?>
<ds:datastoreItem xmlns:ds="http://schemas.openxmlformats.org/officeDocument/2006/customXml" ds:itemID="{9FB20AEC-321F-4F94-B3F9-46ACD1D99D0D}"/>
</file>

<file path=customXml/itemProps3.xml><?xml version="1.0" encoding="utf-8"?>
<ds:datastoreItem xmlns:ds="http://schemas.openxmlformats.org/officeDocument/2006/customXml" ds:itemID="{5CEC2945-341F-4A7D-9C41-D3633CB2433D}"/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0</Words>
  <Application>Microsoft Office PowerPoint</Application>
  <PresentationFormat>Экран 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1_Тема Office</vt:lpstr>
      <vt:lpstr>CorelDRAW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Alex</dc:creator>
  <cp:lastModifiedBy>Alex</cp:lastModifiedBy>
  <cp:revision>4</cp:revision>
  <dcterms:created xsi:type="dcterms:W3CDTF">2013-05-12T10:15:45Z</dcterms:created>
  <dcterms:modified xsi:type="dcterms:W3CDTF">2014-02-24T18:16:59Z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0x0101008AEA79EB98C0E246AC9D62295B8DC0C5</vt:lpwstr>
  </property>
</Properties>
</file>